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2" r:id="rId3"/>
    <p:sldId id="263" r:id="rId4"/>
    <p:sldId id="266" r:id="rId5"/>
    <p:sldId id="267" r:id="rId6"/>
    <p:sldId id="268" r:id="rId7"/>
    <p:sldId id="269" r:id="rId8"/>
    <p:sldId id="270" r:id="rId9"/>
    <p:sldId id="271" r:id="rId10"/>
    <p:sldId id="291" r:id="rId11"/>
    <p:sldId id="296" r:id="rId12"/>
    <p:sldId id="293" r:id="rId13"/>
    <p:sldId id="294" r:id="rId14"/>
    <p:sldId id="295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DBC56-7648-B0AD-1799-98642BD4EEE8}" v="1" dt="2022-11-24T21:15:01.742"/>
    <p1510:client id="{256F30C9-F23E-F7BD-EE90-C4B1817E3FB5}" v="1" dt="2022-11-24T13:47:12.164"/>
    <p1510:client id="{2D4FF761-7AD2-E8E0-A353-2AD33969C419}" v="6" dt="2022-11-24T21:42:46.813"/>
    <p1510:client id="{49F9348A-FF25-7CAB-922D-7574F2DF7514}" v="6" dt="2022-11-24T21:14:21.502"/>
    <p1510:client id="{55191BBA-B1D4-4207-9144-28EF99C37B12}" v="27" dt="2022-11-24T03:18:47.525"/>
    <p1510:client id="{64211DE5-0618-BD15-7ACB-42F915FC1037}" v="80" dt="2022-11-24T21:12:26.278"/>
    <p1510:client id="{7015001B-2984-3A1E-61DB-21772FD580E5}" v="227" dt="2022-11-24T22:46:16.894"/>
    <p1510:client id="{8A28007F-225D-44E1-95E4-3F1E65ADE196}" v="85" dt="2022-11-24T22:43:49.556"/>
    <p1510:client id="{B175BE8C-19F4-9671-257A-CB948EF9C5EA}" v="1" dt="2022-11-24T03:35:59.548"/>
    <p1510:client id="{CBFE0429-3482-1A72-0514-04A35F3D0CFA}" v="60" dt="2022-11-25T00:54:28.662"/>
    <p1510:client id="{FC1F3B4B-E80A-E13C-A6CE-11197C39AEA9}" v="40" dt="2022-11-25T01:13:42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48D38-A813-4FAA-BD27-2ED2A914A993}" type="doc">
      <dgm:prSet loTypeId="urn:microsoft.com/office/officeart/2005/8/layout/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22E78-A43E-4889-94D1-000F9D9B1DB0}">
      <dgm:prSet custT="1"/>
      <dgm:spPr/>
      <dgm:t>
        <a:bodyPr/>
        <a:lstStyle/>
        <a:p>
          <a:pPr algn="l"/>
          <a:r>
            <a:rPr lang="en-US" sz="2400" b="1"/>
            <a:t>Objectif 1 : </a:t>
          </a:r>
          <a:r>
            <a:rPr lang="en-US" sz="2400" err="1"/>
            <a:t>créer</a:t>
          </a:r>
          <a:r>
            <a:rPr lang="en-US" sz="2400"/>
            <a:t> </a:t>
          </a:r>
          <a:r>
            <a:rPr lang="en-US" sz="2400" err="1"/>
            <a:t>une</a:t>
          </a:r>
          <a:r>
            <a:rPr lang="en-US" sz="2400"/>
            <a:t> application pour la </a:t>
          </a:r>
          <a:r>
            <a:rPr lang="en-US" sz="2400" err="1"/>
            <a:t>prise</a:t>
          </a:r>
          <a:r>
            <a:rPr lang="en-US" sz="2400"/>
            <a:t> de RDV </a:t>
          </a:r>
          <a:r>
            <a:rPr lang="en-US" sz="2400" err="1"/>
            <a:t>en</a:t>
          </a:r>
          <a:r>
            <a:rPr lang="en-US" sz="2400"/>
            <a:t> </a:t>
          </a:r>
          <a:r>
            <a:rPr lang="en-US" sz="2400" err="1"/>
            <a:t>ligne</a:t>
          </a:r>
          <a:r>
            <a:rPr lang="en-US" sz="2400"/>
            <a:t> des clients </a:t>
          </a:r>
        </a:p>
        <a:p>
          <a:pPr algn="l"/>
          <a:r>
            <a:rPr lang="en-US" sz="2400"/>
            <a:t>	(gestion </a:t>
          </a:r>
          <a:r>
            <a:rPr lang="en-US" sz="2400" err="1"/>
            <a:t>disponibilités</a:t>
          </a:r>
          <a:r>
            <a:rPr lang="en-US" sz="2400"/>
            <a:t>-modifications-annulations)</a:t>
          </a:r>
        </a:p>
      </dgm:t>
    </dgm:pt>
    <dgm:pt modelId="{FE2963FD-5C31-4B04-9F3D-F28704948AB9}" type="parTrans" cxnId="{2784A901-6984-4982-9A91-1E31D2E2B939}">
      <dgm:prSet/>
      <dgm:spPr/>
      <dgm:t>
        <a:bodyPr/>
        <a:lstStyle/>
        <a:p>
          <a:endParaRPr lang="en-US"/>
        </a:p>
      </dgm:t>
    </dgm:pt>
    <dgm:pt modelId="{A60C3FA5-475B-4572-9AEA-41A6038E0573}" type="sibTrans" cxnId="{2784A901-6984-4982-9A91-1E31D2E2B939}">
      <dgm:prSet/>
      <dgm:spPr/>
      <dgm:t>
        <a:bodyPr/>
        <a:lstStyle/>
        <a:p>
          <a:endParaRPr lang="en-US"/>
        </a:p>
      </dgm:t>
    </dgm:pt>
    <dgm:pt modelId="{A086AC8A-CA81-499D-8D6F-E3D00A127885}">
      <dgm:prSet custT="1"/>
      <dgm:spPr/>
      <dgm:t>
        <a:bodyPr/>
        <a:lstStyle/>
        <a:p>
          <a:pPr algn="l"/>
          <a:r>
            <a:rPr lang="en-US" sz="2400" b="1"/>
            <a:t>Objectif 2 : </a:t>
          </a:r>
          <a:r>
            <a:rPr lang="en-US" sz="2400" err="1"/>
            <a:t>créer</a:t>
          </a:r>
          <a:r>
            <a:rPr lang="en-US" sz="2400"/>
            <a:t> </a:t>
          </a:r>
          <a:r>
            <a:rPr lang="en-US" sz="2400" err="1"/>
            <a:t>une</a:t>
          </a:r>
          <a:r>
            <a:rPr lang="en-US" sz="2400"/>
            <a:t> application pour </a:t>
          </a:r>
          <a:r>
            <a:rPr lang="en-US" sz="2400" err="1"/>
            <a:t>vendre</a:t>
          </a:r>
          <a:r>
            <a:rPr lang="en-US" sz="2400"/>
            <a:t> les </a:t>
          </a:r>
          <a:r>
            <a:rPr lang="en-US" sz="2400" err="1"/>
            <a:t>produits</a:t>
          </a:r>
          <a:r>
            <a:rPr lang="en-US" sz="2400"/>
            <a:t> du salon (gestion stock-ventes)</a:t>
          </a:r>
        </a:p>
      </dgm:t>
    </dgm:pt>
    <dgm:pt modelId="{7F012527-1C9B-4EEA-AAEA-017C4B72445D}" type="parTrans" cxnId="{2B51AE16-B759-4181-BB2D-70DD64615306}">
      <dgm:prSet/>
      <dgm:spPr/>
      <dgm:t>
        <a:bodyPr/>
        <a:lstStyle/>
        <a:p>
          <a:endParaRPr lang="en-US"/>
        </a:p>
      </dgm:t>
    </dgm:pt>
    <dgm:pt modelId="{0C42D96F-1345-4FE8-B165-641A544E574F}" type="sibTrans" cxnId="{2B51AE16-B759-4181-BB2D-70DD64615306}">
      <dgm:prSet/>
      <dgm:spPr/>
      <dgm:t>
        <a:bodyPr/>
        <a:lstStyle/>
        <a:p>
          <a:endParaRPr lang="en-US"/>
        </a:p>
      </dgm:t>
    </dgm:pt>
    <dgm:pt modelId="{0D110F66-29AD-467D-AC77-3A27602C87D4}">
      <dgm:prSet custT="1"/>
      <dgm:spPr/>
      <dgm:t>
        <a:bodyPr/>
        <a:lstStyle/>
        <a:p>
          <a:r>
            <a:rPr lang="en-US" sz="2400" b="1"/>
            <a:t>Sprint </a:t>
          </a:r>
          <a:r>
            <a:rPr lang="en-US" sz="2400" b="1" err="1"/>
            <a:t>tâches</a:t>
          </a:r>
          <a:r>
            <a:rPr lang="en-US" sz="2400" b="1"/>
            <a:t> </a:t>
          </a:r>
        </a:p>
      </dgm:t>
    </dgm:pt>
    <dgm:pt modelId="{C03547DF-B737-4EED-B1ED-55157A28E569}" type="parTrans" cxnId="{50B83529-7FE9-4AB1-B218-63AF002B7968}">
      <dgm:prSet/>
      <dgm:spPr/>
      <dgm:t>
        <a:bodyPr/>
        <a:lstStyle/>
        <a:p>
          <a:endParaRPr lang="en-US"/>
        </a:p>
      </dgm:t>
    </dgm:pt>
    <dgm:pt modelId="{FC47F534-F984-4FAC-9104-556F4A26360F}" type="sibTrans" cxnId="{50B83529-7FE9-4AB1-B218-63AF002B7968}">
      <dgm:prSet/>
      <dgm:spPr/>
      <dgm:t>
        <a:bodyPr/>
        <a:lstStyle/>
        <a:p>
          <a:endParaRPr lang="en-US"/>
        </a:p>
      </dgm:t>
    </dgm:pt>
    <dgm:pt modelId="{A513FDFC-0E10-4911-A3C0-6325A1008571}">
      <dgm:prSet custT="1"/>
      <dgm:spPr/>
      <dgm:t>
        <a:bodyPr tIns="457200" anchor="t"/>
        <a:lstStyle/>
        <a:p>
          <a:pPr>
            <a:lnSpc>
              <a:spcPct val="100000"/>
            </a:lnSpc>
          </a:pPr>
          <a:r>
            <a:rPr lang="en-US" sz="2400"/>
            <a:t>Sprint 1</a:t>
          </a:r>
        </a:p>
        <a:p>
          <a:pPr>
            <a:lnSpc>
              <a:spcPct val="90000"/>
            </a:lnSpc>
          </a:pPr>
          <a:endParaRPr lang="en-US" sz="1800"/>
        </a:p>
        <a:p>
          <a:pPr>
            <a:lnSpc>
              <a:spcPct val="90000"/>
            </a:lnSpc>
          </a:pPr>
          <a:r>
            <a:rPr lang="en-US" sz="1900"/>
            <a:t>Validation des </a:t>
          </a:r>
          <a:r>
            <a:rPr lang="en-US" sz="1900" err="1"/>
            <a:t>besoins</a:t>
          </a:r>
          <a:r>
            <a:rPr lang="en-US" sz="1900"/>
            <a:t> du nouveau </a:t>
          </a:r>
          <a:r>
            <a:rPr lang="en-US" sz="1900" err="1"/>
            <a:t>système</a:t>
          </a:r>
          <a:endParaRPr lang="en-US" sz="1900"/>
        </a:p>
      </dgm:t>
    </dgm:pt>
    <dgm:pt modelId="{08A7F007-0E89-4EE0-95B4-E648FDC718BF}" type="parTrans" cxnId="{452C16AF-FF07-4905-AB86-37B40DDA5F83}">
      <dgm:prSet/>
      <dgm:spPr/>
      <dgm:t>
        <a:bodyPr/>
        <a:lstStyle/>
        <a:p>
          <a:endParaRPr lang="en-US"/>
        </a:p>
      </dgm:t>
    </dgm:pt>
    <dgm:pt modelId="{ED4954CB-CF1C-4D71-B7C8-54864E1D6AE5}" type="sibTrans" cxnId="{452C16AF-FF07-4905-AB86-37B40DDA5F83}">
      <dgm:prSet/>
      <dgm:spPr/>
      <dgm:t>
        <a:bodyPr/>
        <a:lstStyle/>
        <a:p>
          <a:endParaRPr lang="en-US"/>
        </a:p>
      </dgm:t>
    </dgm:pt>
    <dgm:pt modelId="{A58A9512-4D56-4E99-AE40-85D31B87D1CF}">
      <dgm:prSet custT="1"/>
      <dgm:spPr/>
      <dgm:t>
        <a:bodyPr tIns="91440" anchor="t"/>
        <a:lstStyle/>
        <a:p>
          <a:pPr algn="ctr"/>
          <a:r>
            <a:rPr lang="en-US" sz="2400"/>
            <a:t>                                                                                             Sprint 2</a:t>
          </a:r>
          <a:r>
            <a:rPr lang="en-US" sz="1600"/>
            <a:t> </a:t>
          </a:r>
        </a:p>
      </dgm:t>
    </dgm:pt>
    <dgm:pt modelId="{1393905B-7D09-4BA7-842A-808713AC7228}" type="parTrans" cxnId="{5EAFC1F9-E5F4-405B-9004-CDE43C41B100}">
      <dgm:prSet/>
      <dgm:spPr/>
      <dgm:t>
        <a:bodyPr/>
        <a:lstStyle/>
        <a:p>
          <a:endParaRPr lang="en-US"/>
        </a:p>
      </dgm:t>
    </dgm:pt>
    <dgm:pt modelId="{70348BB2-4E8D-40C1-9097-983DCE89BEAB}" type="sibTrans" cxnId="{5EAFC1F9-E5F4-405B-9004-CDE43C41B100}">
      <dgm:prSet/>
      <dgm:spPr/>
      <dgm:t>
        <a:bodyPr/>
        <a:lstStyle/>
        <a:p>
          <a:endParaRPr lang="en-US"/>
        </a:p>
      </dgm:t>
    </dgm:pt>
    <dgm:pt modelId="{E9781CF4-8783-45DF-88EF-9463808382FE}">
      <dgm:prSet custT="1"/>
      <dgm:spPr/>
      <dgm:t>
        <a:bodyPr tIns="91440" anchor="t"/>
        <a:lstStyle/>
        <a:p>
          <a:pPr algn="l"/>
          <a:r>
            <a:rPr lang="en-US" sz="1900"/>
            <a:t>Conception des maquettes Desktop (</a:t>
          </a:r>
          <a:r>
            <a:rPr lang="en-US" sz="1900" err="1"/>
            <a:t>vue</a:t>
          </a:r>
          <a:r>
            <a:rPr lang="en-US" sz="1900"/>
            <a:t> Salon)</a:t>
          </a:r>
        </a:p>
      </dgm:t>
    </dgm:pt>
    <dgm:pt modelId="{0AC0AD55-0AE6-48CE-8F85-CB7CCFE26F4D}" type="parTrans" cxnId="{13124D18-47C3-4BA7-83B2-FF24E1043DD3}">
      <dgm:prSet/>
      <dgm:spPr/>
      <dgm:t>
        <a:bodyPr/>
        <a:lstStyle/>
        <a:p>
          <a:endParaRPr lang="en-US"/>
        </a:p>
      </dgm:t>
    </dgm:pt>
    <dgm:pt modelId="{EDE6B286-8ED4-4D9F-9B91-150EDDA7A95E}" type="sibTrans" cxnId="{13124D18-47C3-4BA7-83B2-FF24E1043DD3}">
      <dgm:prSet/>
      <dgm:spPr/>
      <dgm:t>
        <a:bodyPr/>
        <a:lstStyle/>
        <a:p>
          <a:endParaRPr lang="en-US"/>
        </a:p>
      </dgm:t>
    </dgm:pt>
    <dgm:pt modelId="{C306F427-F160-4EEB-9B51-A72EF0964D2A}">
      <dgm:prSet custT="1"/>
      <dgm:spPr/>
      <dgm:t>
        <a:bodyPr tIns="91440" anchor="t"/>
        <a:lstStyle/>
        <a:p>
          <a:pPr algn="l"/>
          <a:r>
            <a:rPr lang="en-US" sz="1900"/>
            <a:t>Conception des maquettes Web (</a:t>
          </a:r>
          <a:r>
            <a:rPr lang="en-US" sz="1900" err="1"/>
            <a:t>vue</a:t>
          </a:r>
          <a:r>
            <a:rPr lang="en-US" sz="1900"/>
            <a:t> Client)</a:t>
          </a:r>
        </a:p>
      </dgm:t>
    </dgm:pt>
    <dgm:pt modelId="{5C3DB80A-573E-4C1C-9D97-E624334CDAC9}" type="parTrans" cxnId="{20D1100D-1B73-4A8F-B87A-F0A34BC46164}">
      <dgm:prSet/>
      <dgm:spPr/>
      <dgm:t>
        <a:bodyPr/>
        <a:lstStyle/>
        <a:p>
          <a:endParaRPr lang="en-US"/>
        </a:p>
      </dgm:t>
    </dgm:pt>
    <dgm:pt modelId="{3D4C5684-F6B4-49F0-9E60-720F40D14611}" type="sibTrans" cxnId="{20D1100D-1B73-4A8F-B87A-F0A34BC46164}">
      <dgm:prSet/>
      <dgm:spPr/>
      <dgm:t>
        <a:bodyPr/>
        <a:lstStyle/>
        <a:p>
          <a:endParaRPr lang="en-US"/>
        </a:p>
      </dgm:t>
    </dgm:pt>
    <dgm:pt modelId="{69926901-A3EB-4A66-8DE8-47213EFA8F96}">
      <dgm:prSet custT="1"/>
      <dgm:spPr/>
      <dgm:t>
        <a:bodyPr tIns="0" anchor="t"/>
        <a:lstStyle/>
        <a:p>
          <a:pPr>
            <a:lnSpc>
              <a:spcPct val="250000"/>
            </a:lnSpc>
          </a:pPr>
          <a:r>
            <a:rPr lang="en-US" sz="2400"/>
            <a:t>Sprint 3</a:t>
          </a:r>
        </a:p>
        <a:p>
          <a:pPr>
            <a:lnSpc>
              <a:spcPct val="90000"/>
            </a:lnSpc>
          </a:pPr>
          <a:endParaRPr lang="en-US" sz="1800"/>
        </a:p>
        <a:p>
          <a:pPr>
            <a:lnSpc>
              <a:spcPct val="90000"/>
            </a:lnSpc>
          </a:pPr>
          <a:r>
            <a:rPr lang="en-US" sz="1900"/>
            <a:t>Mise </a:t>
          </a:r>
          <a:r>
            <a:rPr lang="en-US" sz="1900" err="1"/>
            <a:t>en</a:t>
          </a:r>
          <a:r>
            <a:rPr lang="en-US" sz="1900"/>
            <a:t> oeuvre du prototype Web</a:t>
          </a:r>
        </a:p>
      </dgm:t>
    </dgm:pt>
    <dgm:pt modelId="{25D375FE-252C-4F8C-A254-089B46C23D6F}" type="parTrans" cxnId="{73CA1C07-A811-4E70-9BDB-135B14F9223B}">
      <dgm:prSet/>
      <dgm:spPr/>
      <dgm:t>
        <a:bodyPr/>
        <a:lstStyle/>
        <a:p>
          <a:endParaRPr lang="en-US"/>
        </a:p>
      </dgm:t>
    </dgm:pt>
    <dgm:pt modelId="{EE0925ED-EE3A-44D7-B5BD-9CD76A1EB106}" type="sibTrans" cxnId="{73CA1C07-A811-4E70-9BDB-135B14F9223B}">
      <dgm:prSet/>
      <dgm:spPr/>
      <dgm:t>
        <a:bodyPr/>
        <a:lstStyle/>
        <a:p>
          <a:endParaRPr lang="en-US"/>
        </a:p>
      </dgm:t>
    </dgm:pt>
    <dgm:pt modelId="{8B8AE5BD-1F33-4C3D-9EBA-D1B7C19EE6CF}">
      <dgm:prSet custT="1"/>
      <dgm:spPr/>
      <dgm:t>
        <a:bodyPr tIns="91440" anchor="t"/>
        <a:lstStyle/>
        <a:p>
          <a:pPr algn="l"/>
          <a:r>
            <a:rPr lang="en-US" sz="1900"/>
            <a:t>Conception des maquettes Mobile (</a:t>
          </a:r>
          <a:r>
            <a:rPr lang="en-US" sz="1900" err="1"/>
            <a:t>vue</a:t>
          </a:r>
          <a:r>
            <a:rPr lang="en-US" sz="1900"/>
            <a:t> Client</a:t>
          </a:r>
          <a:r>
            <a:rPr lang="en-US" sz="1800"/>
            <a:t>)</a:t>
          </a:r>
        </a:p>
      </dgm:t>
    </dgm:pt>
    <dgm:pt modelId="{702922FC-392D-4D24-AFB2-37933ED02292}" type="parTrans" cxnId="{19E407C6-9738-4D65-9359-47D4C4EC52D0}">
      <dgm:prSet/>
      <dgm:spPr/>
      <dgm:t>
        <a:bodyPr/>
        <a:lstStyle/>
        <a:p>
          <a:endParaRPr lang="en-US"/>
        </a:p>
      </dgm:t>
    </dgm:pt>
    <dgm:pt modelId="{C604CF04-B92A-42F4-A85E-5FBCAFEBCECF}" type="sibTrans" cxnId="{19E407C6-9738-4D65-9359-47D4C4EC52D0}">
      <dgm:prSet/>
      <dgm:spPr/>
      <dgm:t>
        <a:bodyPr/>
        <a:lstStyle/>
        <a:p>
          <a:endParaRPr lang="en-US"/>
        </a:p>
      </dgm:t>
    </dgm:pt>
    <dgm:pt modelId="{1D0412D9-3DDB-4B31-8B23-3025FEC0E13F}" type="pres">
      <dgm:prSet presAssocID="{62048D38-A813-4FAA-BD27-2ED2A914A993}" presName="Name0" presStyleCnt="0">
        <dgm:presLayoutVars>
          <dgm:dir/>
          <dgm:animLvl val="lvl"/>
          <dgm:resizeHandles val="exact"/>
        </dgm:presLayoutVars>
      </dgm:prSet>
      <dgm:spPr/>
    </dgm:pt>
    <dgm:pt modelId="{D55CD267-B4D5-4223-83D5-C8E8C1F946E4}" type="pres">
      <dgm:prSet presAssocID="{0D110F66-29AD-467D-AC77-3A27602C87D4}" presName="boxAndChildren" presStyleCnt="0"/>
      <dgm:spPr/>
    </dgm:pt>
    <dgm:pt modelId="{D5706204-C20D-472E-A4CB-3F4193A9597C}" type="pres">
      <dgm:prSet presAssocID="{0D110F66-29AD-467D-AC77-3A27602C87D4}" presName="parentTextBox" presStyleLbl="node1" presStyleIdx="0" presStyleCnt="3"/>
      <dgm:spPr/>
    </dgm:pt>
    <dgm:pt modelId="{AB8F9455-D0A3-4EED-9452-278C073709F8}" type="pres">
      <dgm:prSet presAssocID="{0D110F66-29AD-467D-AC77-3A27602C87D4}" presName="entireBox" presStyleLbl="node1" presStyleIdx="0" presStyleCnt="3" custScaleY="24975" custLinFactNeighborX="2292" custLinFactNeighborY="-274"/>
      <dgm:spPr/>
    </dgm:pt>
    <dgm:pt modelId="{7064FFA9-108B-49DA-AD4D-A25E7E5BCE0F}" type="pres">
      <dgm:prSet presAssocID="{0D110F66-29AD-467D-AC77-3A27602C87D4}" presName="descendantBox" presStyleCnt="0"/>
      <dgm:spPr/>
    </dgm:pt>
    <dgm:pt modelId="{944A6361-E1D6-4CBA-9C18-DD7BEFF7947A}" type="pres">
      <dgm:prSet presAssocID="{A513FDFC-0E10-4911-A3C0-6325A1008571}" presName="childTextBox" presStyleLbl="fgAccFollowNode1" presStyleIdx="0" presStyleCnt="3" custScaleY="95279" custLinFactNeighborX="1059" custLinFactNeighborY="190">
        <dgm:presLayoutVars>
          <dgm:bulletEnabled val="1"/>
        </dgm:presLayoutVars>
      </dgm:prSet>
      <dgm:spPr/>
    </dgm:pt>
    <dgm:pt modelId="{35456716-CEB9-495E-84B4-29AE66E251DF}" type="pres">
      <dgm:prSet presAssocID="{A58A9512-4D56-4E99-AE40-85D31B87D1CF}" presName="childTextBox" presStyleLbl="fgAccFollowNode1" presStyleIdx="1" presStyleCnt="3" custScaleY="95552" custLinFactNeighborX="262">
        <dgm:presLayoutVars>
          <dgm:bulletEnabled val="1"/>
        </dgm:presLayoutVars>
      </dgm:prSet>
      <dgm:spPr/>
    </dgm:pt>
    <dgm:pt modelId="{1966DBC1-81BC-4360-8C6C-FD3B1BC2D8E4}" type="pres">
      <dgm:prSet presAssocID="{69926901-A3EB-4A66-8DE8-47213EFA8F96}" presName="childTextBox" presStyleLbl="fgAccFollowNode1" presStyleIdx="2" presStyleCnt="3" custScaleX="105527" custScaleY="95110" custLinFactNeighborX="-1206" custLinFactNeighborY="-218">
        <dgm:presLayoutVars>
          <dgm:bulletEnabled val="1"/>
        </dgm:presLayoutVars>
      </dgm:prSet>
      <dgm:spPr/>
    </dgm:pt>
    <dgm:pt modelId="{F1E298EF-5E5C-4D91-BAEB-782ED98C9981}" type="pres">
      <dgm:prSet presAssocID="{0C42D96F-1345-4FE8-B165-641A544E574F}" presName="sp" presStyleCnt="0"/>
      <dgm:spPr/>
    </dgm:pt>
    <dgm:pt modelId="{6C65AF8F-1AAC-42E5-95F2-93E1CCAC0C15}" type="pres">
      <dgm:prSet presAssocID="{A086AC8A-CA81-499D-8D6F-E3D00A127885}" presName="arrowAndChildren" presStyleCnt="0"/>
      <dgm:spPr/>
    </dgm:pt>
    <dgm:pt modelId="{F35FCCE7-1AAF-4541-B9EF-FEB646BCEFDD}" type="pres">
      <dgm:prSet presAssocID="{A086AC8A-CA81-499D-8D6F-E3D00A127885}" presName="parentTextArrow" presStyleLbl="node1" presStyleIdx="1" presStyleCnt="3" custScaleY="14459" custLinFactNeighborX="-84" custLinFactNeighborY="-533"/>
      <dgm:spPr/>
    </dgm:pt>
    <dgm:pt modelId="{7D55DEB3-25A0-4413-8334-735985A4C199}" type="pres">
      <dgm:prSet presAssocID="{A60C3FA5-475B-4572-9AEA-41A6038E0573}" presName="sp" presStyleCnt="0"/>
      <dgm:spPr/>
    </dgm:pt>
    <dgm:pt modelId="{6B54EE26-7041-46E7-A5D1-14CC60BF383E}" type="pres">
      <dgm:prSet presAssocID="{08522E78-A43E-4889-94D1-000F9D9B1DB0}" presName="arrowAndChildren" presStyleCnt="0"/>
      <dgm:spPr/>
    </dgm:pt>
    <dgm:pt modelId="{56891FD0-4064-44B1-BDD0-A3AFBBE2BF5D}" type="pres">
      <dgm:prSet presAssocID="{08522E78-A43E-4889-94D1-000F9D9B1DB0}" presName="parentTextArrow" presStyleLbl="node1" presStyleIdx="2" presStyleCnt="3" custScaleY="15429"/>
      <dgm:spPr/>
    </dgm:pt>
  </dgm:ptLst>
  <dgm:cxnLst>
    <dgm:cxn modelId="{2784A901-6984-4982-9A91-1E31D2E2B939}" srcId="{62048D38-A813-4FAA-BD27-2ED2A914A993}" destId="{08522E78-A43E-4889-94D1-000F9D9B1DB0}" srcOrd="0" destOrd="0" parTransId="{FE2963FD-5C31-4B04-9F3D-F28704948AB9}" sibTransId="{A60C3FA5-475B-4572-9AEA-41A6038E0573}"/>
    <dgm:cxn modelId="{AC503806-3816-4D29-9F8B-4860ECDCC383}" type="presOf" srcId="{A086AC8A-CA81-499D-8D6F-E3D00A127885}" destId="{F35FCCE7-1AAF-4541-B9EF-FEB646BCEFDD}" srcOrd="0" destOrd="0" presId="urn:microsoft.com/office/officeart/2005/8/layout/process4"/>
    <dgm:cxn modelId="{73CA1C07-A811-4E70-9BDB-135B14F9223B}" srcId="{0D110F66-29AD-467D-AC77-3A27602C87D4}" destId="{69926901-A3EB-4A66-8DE8-47213EFA8F96}" srcOrd="2" destOrd="0" parTransId="{25D375FE-252C-4F8C-A254-089B46C23D6F}" sibTransId="{EE0925ED-EE3A-44D7-B5BD-9CD76A1EB106}"/>
    <dgm:cxn modelId="{20D1100D-1B73-4A8F-B87A-F0A34BC46164}" srcId="{A58A9512-4D56-4E99-AE40-85D31B87D1CF}" destId="{C306F427-F160-4EEB-9B51-A72EF0964D2A}" srcOrd="1" destOrd="0" parTransId="{5C3DB80A-573E-4C1C-9D97-E624334CDAC9}" sibTransId="{3D4C5684-F6B4-49F0-9E60-720F40D14611}"/>
    <dgm:cxn modelId="{F1E85716-DB82-4F36-916B-F261693088ED}" type="presOf" srcId="{C306F427-F160-4EEB-9B51-A72EF0964D2A}" destId="{35456716-CEB9-495E-84B4-29AE66E251DF}" srcOrd="0" destOrd="2" presId="urn:microsoft.com/office/officeart/2005/8/layout/process4"/>
    <dgm:cxn modelId="{2B51AE16-B759-4181-BB2D-70DD64615306}" srcId="{62048D38-A813-4FAA-BD27-2ED2A914A993}" destId="{A086AC8A-CA81-499D-8D6F-E3D00A127885}" srcOrd="1" destOrd="0" parTransId="{7F012527-1C9B-4EEA-AAEA-017C4B72445D}" sibTransId="{0C42D96F-1345-4FE8-B165-641A544E574F}"/>
    <dgm:cxn modelId="{13124D18-47C3-4BA7-83B2-FF24E1043DD3}" srcId="{A58A9512-4D56-4E99-AE40-85D31B87D1CF}" destId="{E9781CF4-8783-45DF-88EF-9463808382FE}" srcOrd="0" destOrd="0" parTransId="{0AC0AD55-0AE6-48CE-8F85-CB7CCFE26F4D}" sibTransId="{EDE6B286-8ED4-4D9F-9B91-150EDDA7A95E}"/>
    <dgm:cxn modelId="{846CE11D-41C7-454D-BEC3-A418CE090406}" type="presOf" srcId="{8B8AE5BD-1F33-4C3D-9EBA-D1B7C19EE6CF}" destId="{35456716-CEB9-495E-84B4-29AE66E251DF}" srcOrd="0" destOrd="3" presId="urn:microsoft.com/office/officeart/2005/8/layout/process4"/>
    <dgm:cxn modelId="{50B83529-7FE9-4AB1-B218-63AF002B7968}" srcId="{62048D38-A813-4FAA-BD27-2ED2A914A993}" destId="{0D110F66-29AD-467D-AC77-3A27602C87D4}" srcOrd="2" destOrd="0" parTransId="{C03547DF-B737-4EED-B1ED-55157A28E569}" sibTransId="{FC47F534-F984-4FAC-9104-556F4A26360F}"/>
    <dgm:cxn modelId="{3161F730-9688-42AC-9873-3872B786BC1D}" type="presOf" srcId="{0D110F66-29AD-467D-AC77-3A27602C87D4}" destId="{D5706204-C20D-472E-A4CB-3F4193A9597C}" srcOrd="0" destOrd="0" presId="urn:microsoft.com/office/officeart/2005/8/layout/process4"/>
    <dgm:cxn modelId="{37957C61-C8DC-4092-95A0-75B0F696E39C}" type="presOf" srcId="{A58A9512-4D56-4E99-AE40-85D31B87D1CF}" destId="{35456716-CEB9-495E-84B4-29AE66E251DF}" srcOrd="0" destOrd="0" presId="urn:microsoft.com/office/officeart/2005/8/layout/process4"/>
    <dgm:cxn modelId="{2D76894F-359F-40C3-9D99-77F2CE5AB62B}" type="presOf" srcId="{69926901-A3EB-4A66-8DE8-47213EFA8F96}" destId="{1966DBC1-81BC-4360-8C6C-FD3B1BC2D8E4}" srcOrd="0" destOrd="0" presId="urn:microsoft.com/office/officeart/2005/8/layout/process4"/>
    <dgm:cxn modelId="{452C16AF-FF07-4905-AB86-37B40DDA5F83}" srcId="{0D110F66-29AD-467D-AC77-3A27602C87D4}" destId="{A513FDFC-0E10-4911-A3C0-6325A1008571}" srcOrd="0" destOrd="0" parTransId="{08A7F007-0E89-4EE0-95B4-E648FDC718BF}" sibTransId="{ED4954CB-CF1C-4D71-B7C8-54864E1D6AE5}"/>
    <dgm:cxn modelId="{A068F6AF-C2B6-4A11-9DDA-C44A6281F19D}" type="presOf" srcId="{08522E78-A43E-4889-94D1-000F9D9B1DB0}" destId="{56891FD0-4064-44B1-BDD0-A3AFBBE2BF5D}" srcOrd="0" destOrd="0" presId="urn:microsoft.com/office/officeart/2005/8/layout/process4"/>
    <dgm:cxn modelId="{008B69B9-2566-4298-BF72-EB80FA8E7838}" type="presOf" srcId="{0D110F66-29AD-467D-AC77-3A27602C87D4}" destId="{AB8F9455-D0A3-4EED-9452-278C073709F8}" srcOrd="1" destOrd="0" presId="urn:microsoft.com/office/officeart/2005/8/layout/process4"/>
    <dgm:cxn modelId="{19E407C6-9738-4D65-9359-47D4C4EC52D0}" srcId="{A58A9512-4D56-4E99-AE40-85D31B87D1CF}" destId="{8B8AE5BD-1F33-4C3D-9EBA-D1B7C19EE6CF}" srcOrd="2" destOrd="0" parTransId="{702922FC-392D-4D24-AFB2-37933ED02292}" sibTransId="{C604CF04-B92A-42F4-A85E-5FBCAFEBCECF}"/>
    <dgm:cxn modelId="{EA2AE8C6-E833-43CF-94A9-EEC3C113EF4E}" type="presOf" srcId="{62048D38-A813-4FAA-BD27-2ED2A914A993}" destId="{1D0412D9-3DDB-4B31-8B23-3025FEC0E13F}" srcOrd="0" destOrd="0" presId="urn:microsoft.com/office/officeart/2005/8/layout/process4"/>
    <dgm:cxn modelId="{876D04E0-9A22-482A-880E-3C176D99A6EE}" type="presOf" srcId="{A513FDFC-0E10-4911-A3C0-6325A1008571}" destId="{944A6361-E1D6-4CBA-9C18-DD7BEFF7947A}" srcOrd="0" destOrd="0" presId="urn:microsoft.com/office/officeart/2005/8/layout/process4"/>
    <dgm:cxn modelId="{23E478F9-FB5E-4948-A773-98700E5D0579}" type="presOf" srcId="{E9781CF4-8783-45DF-88EF-9463808382FE}" destId="{35456716-CEB9-495E-84B4-29AE66E251DF}" srcOrd="0" destOrd="1" presId="urn:microsoft.com/office/officeart/2005/8/layout/process4"/>
    <dgm:cxn modelId="{5EAFC1F9-E5F4-405B-9004-CDE43C41B100}" srcId="{0D110F66-29AD-467D-AC77-3A27602C87D4}" destId="{A58A9512-4D56-4E99-AE40-85D31B87D1CF}" srcOrd="1" destOrd="0" parTransId="{1393905B-7D09-4BA7-842A-808713AC7228}" sibTransId="{70348BB2-4E8D-40C1-9097-983DCE89BEAB}"/>
    <dgm:cxn modelId="{A45ADCF8-A167-42F2-9910-EF1FED91D10F}" type="presParOf" srcId="{1D0412D9-3DDB-4B31-8B23-3025FEC0E13F}" destId="{D55CD267-B4D5-4223-83D5-C8E8C1F946E4}" srcOrd="0" destOrd="0" presId="urn:microsoft.com/office/officeart/2005/8/layout/process4"/>
    <dgm:cxn modelId="{DF469492-0A48-4B96-AAE8-36696511AB57}" type="presParOf" srcId="{D55CD267-B4D5-4223-83D5-C8E8C1F946E4}" destId="{D5706204-C20D-472E-A4CB-3F4193A9597C}" srcOrd="0" destOrd="0" presId="urn:microsoft.com/office/officeart/2005/8/layout/process4"/>
    <dgm:cxn modelId="{0BA89679-BC4E-4A35-9682-FA52D3DF952E}" type="presParOf" srcId="{D55CD267-B4D5-4223-83D5-C8E8C1F946E4}" destId="{AB8F9455-D0A3-4EED-9452-278C073709F8}" srcOrd="1" destOrd="0" presId="urn:microsoft.com/office/officeart/2005/8/layout/process4"/>
    <dgm:cxn modelId="{64AE815A-43E9-449D-B353-C4F236DF400A}" type="presParOf" srcId="{D55CD267-B4D5-4223-83D5-C8E8C1F946E4}" destId="{7064FFA9-108B-49DA-AD4D-A25E7E5BCE0F}" srcOrd="2" destOrd="0" presId="urn:microsoft.com/office/officeart/2005/8/layout/process4"/>
    <dgm:cxn modelId="{3BFD6E48-1ABD-4D67-B85A-499B3FB0B0A3}" type="presParOf" srcId="{7064FFA9-108B-49DA-AD4D-A25E7E5BCE0F}" destId="{944A6361-E1D6-4CBA-9C18-DD7BEFF7947A}" srcOrd="0" destOrd="0" presId="urn:microsoft.com/office/officeart/2005/8/layout/process4"/>
    <dgm:cxn modelId="{F24EF4D0-644A-4057-A68D-390A2C3AF93F}" type="presParOf" srcId="{7064FFA9-108B-49DA-AD4D-A25E7E5BCE0F}" destId="{35456716-CEB9-495E-84B4-29AE66E251DF}" srcOrd="1" destOrd="0" presId="urn:microsoft.com/office/officeart/2005/8/layout/process4"/>
    <dgm:cxn modelId="{17FCD86E-5C09-404D-A765-3477923BC449}" type="presParOf" srcId="{7064FFA9-108B-49DA-AD4D-A25E7E5BCE0F}" destId="{1966DBC1-81BC-4360-8C6C-FD3B1BC2D8E4}" srcOrd="2" destOrd="0" presId="urn:microsoft.com/office/officeart/2005/8/layout/process4"/>
    <dgm:cxn modelId="{31827224-EA76-4955-8774-D74824313B9B}" type="presParOf" srcId="{1D0412D9-3DDB-4B31-8B23-3025FEC0E13F}" destId="{F1E298EF-5E5C-4D91-BAEB-782ED98C9981}" srcOrd="1" destOrd="0" presId="urn:microsoft.com/office/officeart/2005/8/layout/process4"/>
    <dgm:cxn modelId="{0B9FA3E0-A41D-4D4D-887D-D2003F62354F}" type="presParOf" srcId="{1D0412D9-3DDB-4B31-8B23-3025FEC0E13F}" destId="{6C65AF8F-1AAC-42E5-95F2-93E1CCAC0C15}" srcOrd="2" destOrd="0" presId="urn:microsoft.com/office/officeart/2005/8/layout/process4"/>
    <dgm:cxn modelId="{74E217BE-EA61-4ADC-B316-2AB81E06D18A}" type="presParOf" srcId="{6C65AF8F-1AAC-42E5-95F2-93E1CCAC0C15}" destId="{F35FCCE7-1AAF-4541-B9EF-FEB646BCEFDD}" srcOrd="0" destOrd="0" presId="urn:microsoft.com/office/officeart/2005/8/layout/process4"/>
    <dgm:cxn modelId="{2E706B33-275A-448E-842B-E879B9019056}" type="presParOf" srcId="{1D0412D9-3DDB-4B31-8B23-3025FEC0E13F}" destId="{7D55DEB3-25A0-4413-8334-735985A4C199}" srcOrd="3" destOrd="0" presId="urn:microsoft.com/office/officeart/2005/8/layout/process4"/>
    <dgm:cxn modelId="{A502F790-DB8F-4828-BD6C-B556EDB868DA}" type="presParOf" srcId="{1D0412D9-3DDB-4B31-8B23-3025FEC0E13F}" destId="{6B54EE26-7041-46E7-A5D1-14CC60BF383E}" srcOrd="4" destOrd="0" presId="urn:microsoft.com/office/officeart/2005/8/layout/process4"/>
    <dgm:cxn modelId="{200AE61E-1CBE-49F1-B63C-1D870C9E132E}" type="presParOf" srcId="{6B54EE26-7041-46E7-A5D1-14CC60BF383E}" destId="{56891FD0-4064-44B1-BDD0-A3AFBBE2BF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F9455-D0A3-4EED-9452-278C073709F8}">
      <dsp:nvSpPr>
        <dsp:cNvPr id="0" name=""/>
        <dsp:cNvSpPr/>
      </dsp:nvSpPr>
      <dsp:spPr>
        <a:xfrm>
          <a:off x="0" y="2461749"/>
          <a:ext cx="11858623" cy="14388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Sprint </a:t>
          </a:r>
          <a:r>
            <a:rPr lang="en-US" sz="2400" b="1" kern="1200" err="1"/>
            <a:t>tâches</a:t>
          </a:r>
          <a:r>
            <a:rPr lang="en-US" sz="2400" b="1" kern="1200"/>
            <a:t> </a:t>
          </a:r>
        </a:p>
      </dsp:txBody>
      <dsp:txXfrm>
        <a:off x="0" y="2461749"/>
        <a:ext cx="11858623" cy="777000"/>
      </dsp:txXfrm>
    </dsp:sp>
    <dsp:sp modelId="{944A6361-E1D6-4CBA-9C18-DD7BEFF7947A}">
      <dsp:nvSpPr>
        <dsp:cNvPr id="0" name=""/>
        <dsp:cNvSpPr/>
      </dsp:nvSpPr>
      <dsp:spPr>
        <a:xfrm>
          <a:off x="43889" y="3379800"/>
          <a:ext cx="3879530" cy="25250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45720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Sprint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Validation des </a:t>
          </a:r>
          <a:r>
            <a:rPr lang="en-US" sz="1900" kern="1200" err="1"/>
            <a:t>besoins</a:t>
          </a:r>
          <a:r>
            <a:rPr lang="en-US" sz="1900" kern="1200"/>
            <a:t> du nouveau </a:t>
          </a:r>
          <a:r>
            <a:rPr lang="en-US" sz="1900" kern="1200" err="1"/>
            <a:t>système</a:t>
          </a:r>
          <a:endParaRPr lang="en-US" sz="1900" kern="1200"/>
        </a:p>
      </dsp:txBody>
      <dsp:txXfrm>
        <a:off x="43889" y="3379800"/>
        <a:ext cx="3879530" cy="2525092"/>
      </dsp:txXfrm>
    </dsp:sp>
    <dsp:sp modelId="{35456716-CEB9-495E-84B4-29AE66E251DF}">
      <dsp:nvSpPr>
        <dsp:cNvPr id="0" name=""/>
        <dsp:cNvSpPr/>
      </dsp:nvSpPr>
      <dsp:spPr>
        <a:xfrm>
          <a:off x="3892500" y="3371147"/>
          <a:ext cx="3879530" cy="25323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9144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                                                                                            Sprint 2</a:t>
          </a:r>
          <a:r>
            <a:rPr lang="en-US" sz="1600" kern="1200"/>
            <a:t>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Conception des maquettes Desktop (</a:t>
          </a:r>
          <a:r>
            <a:rPr lang="en-US" sz="1900" kern="1200" err="1"/>
            <a:t>vue</a:t>
          </a:r>
          <a:r>
            <a:rPr lang="en-US" sz="1900" kern="1200"/>
            <a:t> Salon)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Conception des maquettes Web (</a:t>
          </a:r>
          <a:r>
            <a:rPr lang="en-US" sz="1900" kern="1200" err="1"/>
            <a:t>vue</a:t>
          </a:r>
          <a:r>
            <a:rPr lang="en-US" sz="1900" kern="1200"/>
            <a:t> Client)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Conception des maquettes Mobile (</a:t>
          </a:r>
          <a:r>
            <a:rPr lang="en-US" sz="1900" kern="1200" err="1"/>
            <a:t>vue</a:t>
          </a:r>
          <a:r>
            <a:rPr lang="en-US" sz="1900" kern="1200"/>
            <a:t> Client</a:t>
          </a:r>
          <a:r>
            <a:rPr lang="en-US" sz="1800" kern="1200"/>
            <a:t>)</a:t>
          </a:r>
        </a:p>
      </dsp:txBody>
      <dsp:txXfrm>
        <a:off x="3892500" y="3371147"/>
        <a:ext cx="3879530" cy="2532327"/>
      </dsp:txXfrm>
    </dsp:sp>
    <dsp:sp modelId="{1966DBC1-81BC-4360-8C6C-FD3B1BC2D8E4}">
      <dsp:nvSpPr>
        <dsp:cNvPr id="0" name=""/>
        <dsp:cNvSpPr/>
      </dsp:nvSpPr>
      <dsp:spPr>
        <a:xfrm>
          <a:off x="7715079" y="3371227"/>
          <a:ext cx="4093951" cy="25206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0" rIns="170688" bIns="30480" numCol="1" spcCol="1270" anchor="t" anchorCtr="0">
          <a:noAutofit/>
        </a:bodyPr>
        <a:lstStyle/>
        <a:p>
          <a:pPr marL="0" lvl="0" indent="0" algn="ctr" defTabSz="10668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Sprint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Mise </a:t>
          </a:r>
          <a:r>
            <a:rPr lang="en-US" sz="1900" kern="1200" err="1"/>
            <a:t>en</a:t>
          </a:r>
          <a:r>
            <a:rPr lang="en-US" sz="1900" kern="1200"/>
            <a:t> oeuvre du prototype Web</a:t>
          </a:r>
        </a:p>
      </dsp:txBody>
      <dsp:txXfrm>
        <a:off x="7715079" y="3371227"/>
        <a:ext cx="4093951" cy="2520613"/>
      </dsp:txXfrm>
    </dsp:sp>
    <dsp:sp modelId="{F35FCCE7-1AAF-4541-B9EF-FEB646BCEFDD}">
      <dsp:nvSpPr>
        <dsp:cNvPr id="0" name=""/>
        <dsp:cNvSpPr/>
      </dsp:nvSpPr>
      <dsp:spPr>
        <a:xfrm rot="10800000">
          <a:off x="0" y="1235527"/>
          <a:ext cx="11858623" cy="1281199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Objectif 2 : </a:t>
          </a:r>
          <a:r>
            <a:rPr lang="en-US" sz="2400" kern="1200" err="1"/>
            <a:t>créer</a:t>
          </a:r>
          <a:r>
            <a:rPr lang="en-US" sz="2400" kern="1200"/>
            <a:t> </a:t>
          </a:r>
          <a:r>
            <a:rPr lang="en-US" sz="2400" kern="1200" err="1"/>
            <a:t>une</a:t>
          </a:r>
          <a:r>
            <a:rPr lang="en-US" sz="2400" kern="1200"/>
            <a:t> application pour </a:t>
          </a:r>
          <a:r>
            <a:rPr lang="en-US" sz="2400" kern="1200" err="1"/>
            <a:t>vendre</a:t>
          </a:r>
          <a:r>
            <a:rPr lang="en-US" sz="2400" kern="1200"/>
            <a:t> les </a:t>
          </a:r>
          <a:r>
            <a:rPr lang="en-US" sz="2400" kern="1200" err="1"/>
            <a:t>produits</a:t>
          </a:r>
          <a:r>
            <a:rPr lang="en-US" sz="2400" kern="1200"/>
            <a:t> du salon (gestion stock-ventes)</a:t>
          </a:r>
        </a:p>
      </dsp:txBody>
      <dsp:txXfrm rot="10800000">
        <a:off x="0" y="1235527"/>
        <a:ext cx="11858623" cy="832485"/>
      </dsp:txXfrm>
    </dsp:sp>
    <dsp:sp modelId="{56891FD0-4064-44B1-BDD0-A3AFBBE2BF5D}">
      <dsp:nvSpPr>
        <dsp:cNvPr id="0" name=""/>
        <dsp:cNvSpPr/>
      </dsp:nvSpPr>
      <dsp:spPr>
        <a:xfrm rot="10800000">
          <a:off x="0" y="2025"/>
          <a:ext cx="11858623" cy="136715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Objectif 1 : </a:t>
          </a:r>
          <a:r>
            <a:rPr lang="en-US" sz="2400" kern="1200" err="1"/>
            <a:t>créer</a:t>
          </a:r>
          <a:r>
            <a:rPr lang="en-US" sz="2400" kern="1200"/>
            <a:t> </a:t>
          </a:r>
          <a:r>
            <a:rPr lang="en-US" sz="2400" kern="1200" err="1"/>
            <a:t>une</a:t>
          </a:r>
          <a:r>
            <a:rPr lang="en-US" sz="2400" kern="1200"/>
            <a:t> application pour la </a:t>
          </a:r>
          <a:r>
            <a:rPr lang="en-US" sz="2400" kern="1200" err="1"/>
            <a:t>prise</a:t>
          </a:r>
          <a:r>
            <a:rPr lang="en-US" sz="2400" kern="1200"/>
            <a:t> de RDV </a:t>
          </a:r>
          <a:r>
            <a:rPr lang="en-US" sz="2400" kern="1200" err="1"/>
            <a:t>en</a:t>
          </a:r>
          <a:r>
            <a:rPr lang="en-US" sz="2400" kern="1200"/>
            <a:t> </a:t>
          </a:r>
          <a:r>
            <a:rPr lang="en-US" sz="2400" kern="1200" err="1"/>
            <a:t>ligne</a:t>
          </a:r>
          <a:r>
            <a:rPr lang="en-US" sz="2400" kern="1200"/>
            <a:t> des clients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	(gestion </a:t>
          </a:r>
          <a:r>
            <a:rPr lang="en-US" sz="2400" kern="1200" err="1"/>
            <a:t>disponibilités</a:t>
          </a:r>
          <a:r>
            <a:rPr lang="en-US" sz="2400" kern="1200"/>
            <a:t>-modifications-annulations)</a:t>
          </a:r>
        </a:p>
      </dsp:txBody>
      <dsp:txXfrm rot="10800000">
        <a:off x="0" y="2025"/>
        <a:ext cx="11858623" cy="888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9349-540A-AB46-C0C9-69D6D3FAB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43E2D-206D-B4BE-716E-1F5009114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4AB5-2987-48F6-1978-DB433874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0706-8DEE-344F-6FD8-75FDE8C3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4A79D-E67A-E3CD-F084-60E433EF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74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6D05-E27F-3214-A424-A72E05D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D4CB-8326-CBF1-ADC8-3B729D3B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0F69B-139C-E195-359D-DF047452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4983-6BE4-67C9-1631-A81A3355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7A38F-C1E4-D180-67BD-0521ADA6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CE26-C2C5-0994-BB41-236CA99B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923FF-9BD0-1EDA-F19C-7DA903FE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5DED-6ECC-CE59-C4EF-CE1EB63E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DA2B3-C488-2807-CB26-F268B701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DD717-C220-14C9-B7B7-EC7C1041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48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25B6-DD33-B668-4B74-0D3C7EF2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8F89-573D-1B14-481B-754618C5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AE6D-8E36-0627-E8A5-DB0CD9484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B228-D2C7-767E-93EF-CEF05FD7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47FBA-A278-6A2F-41A8-4FE8BE05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AD335-DA10-C036-C8E6-7ADBEE4F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7D8-644D-E65C-EB16-DB2D40AC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8141-B9C9-3EB8-2162-75D699C66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6B1AC-510B-1E72-E75A-343FB526B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B6AF3-AE8B-7ABD-5B45-B32E2FFE2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DD009-2BD6-1A83-B7B4-06C5AC393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73E8E-E2B4-139C-256C-2D32CA31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341AE-4899-5949-E25B-71A2C039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98407-EED2-FEA1-779D-201C74A6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46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69D4-579A-E4F6-9D65-72E97D8B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7C6C6-1FD5-13A2-98A2-862CA868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D7202-5081-DAC5-B270-0A8CAEEE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286C9-3B15-4B46-ADE1-3109CE1F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0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A4291-6787-86A9-FB7E-813E9633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55334-7129-8916-1C27-6B8F15CB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9BB23-E225-56DF-51CC-9262AE2A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64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A5C0-21C4-1629-7ECA-AB36F16A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B568B-4EA3-CAFA-12B5-BEAA0E0F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5E050-55B7-2E24-F91E-0ED6973A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3DF1D-5469-4B7F-4A3A-9B28FE1F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AA752-3357-9939-37F4-74FA66E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706E3-C15B-8581-DD40-193779C6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8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882D-41B0-A538-CDE8-941D4C1F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955282-3156-0BC4-7F1F-7CD3BF689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110E7-BBFF-32E6-A481-1198EE646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323E3-DC15-AE53-2F3A-4AE104D2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7714F-FC4B-F1DF-716A-6BE7F2A8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34456-AE0C-EDDD-E1B0-EF80CBF8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01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9AEE-1FCE-DC46-8F61-D8A9A8E0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5F171-EA8F-D9DD-A625-BA2449F53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7418C-1629-89F4-05FD-661D2F40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BD94D-6A69-0CEC-E4C4-3A934225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81AD-8BF9-7714-0276-CDE3217E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93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A81A9-1B53-E97F-4B3D-A10A7D748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22184-2B03-CDFE-020C-7D37988EA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F289-1240-FCDE-BF28-BF7B9B66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6BB09-4F47-0E36-189E-AE72BAC3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48F8-71F9-9355-CE4A-FA87BC3D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F563A-7757-FB34-0B82-7004A73A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42EC-A739-26F3-5FCA-4F08F8D2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85174-F0F0-7188-A2D7-243A31052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00DFE-14F1-482B-ACBF-E8C738C67D32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6362-08FE-E98D-F01B-D9DE874B0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0233-3183-F787-C741-F01014F95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CBA53-A999-49EF-A6F0-D48706F2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lvirelu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6" descr="A picture containing wall, indoor, furniture, several&#10;&#10;Description automatically generated">
            <a:extLst>
              <a:ext uri="{FF2B5EF4-FFF2-40B4-BE49-F238E27FC236}">
                <a16:creationId xmlns:a16="http://schemas.microsoft.com/office/drawing/2014/main" id="{0280FD94-967F-4161-E3A2-4E6BCA83B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3B038-11AC-8A99-FE71-E74F8C7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ctr"/>
            <a:r>
              <a:rPr lang="en-US" sz="5000" b="1"/>
              <a:t>LIVRABLE 5 </a:t>
            </a:r>
            <a:br>
              <a:rPr lang="en-US" sz="5000" b="1"/>
            </a:br>
            <a:br>
              <a:rPr lang="en-US" sz="5000" b="1"/>
            </a:br>
            <a:r>
              <a:rPr lang="en-US" sz="5000" b="1" u="sng"/>
              <a:t>Nouveau Système d’information</a:t>
            </a:r>
          </a:p>
          <a:p>
            <a:pPr algn="ctr"/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38B5-3BCB-ED1C-F01F-0B823677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i="1"/>
              <a:t>L'Atelier de Coiffure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4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5622" y="4523014"/>
            <a:ext cx="574222" cy="533401"/>
          </a:xfrm>
          <a:prstGeom prst="rect">
            <a:avLst/>
          </a:prstGeom>
        </p:spPr>
      </p:pic>
      <p:pic>
        <p:nvPicPr>
          <p:cNvPr id="5" name="Graphic 1" descr="Scissors outline">
            <a:extLst>
              <a:ext uri="{FF2B5EF4-FFF2-40B4-BE49-F238E27FC236}">
                <a16:creationId xmlns:a16="http://schemas.microsoft.com/office/drawing/2014/main" id="{4C38B3F0-AD8E-497A-E0CF-CCC90E09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140" y="4584247"/>
            <a:ext cx="574222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9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WEBSITE–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05469B9-28CE-980F-81E8-19AAC157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699250"/>
            <a:ext cx="5680586" cy="6070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F6B24E-1F4F-3496-5151-BDBBD83A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328" y="3089413"/>
            <a:ext cx="5235156" cy="32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7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WEBSITE–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4" descr="Text, letter&#10;&#10;Description automatically generated">
            <a:extLst>
              <a:ext uri="{FF2B5EF4-FFF2-40B4-BE49-F238E27FC236}">
                <a16:creationId xmlns:a16="http://schemas.microsoft.com/office/drawing/2014/main" id="{891C05DF-E5DC-DAC8-C8AF-9D57F8BF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701763"/>
            <a:ext cx="5680586" cy="6145802"/>
          </a:xfrm>
          <a:prstGeom prst="rect">
            <a:avLst/>
          </a:prstGeom>
        </p:spPr>
      </p:pic>
      <p:pic>
        <p:nvPicPr>
          <p:cNvPr id="3" name="Image 4" descr="Text, letter&#10;&#10;Description automatically generated">
            <a:extLst>
              <a:ext uri="{FF2B5EF4-FFF2-40B4-BE49-F238E27FC236}">
                <a16:creationId xmlns:a16="http://schemas.microsoft.com/office/drawing/2014/main" id="{6ADDEF0A-1BE1-FDB3-3693-FE8955BB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33" y="713127"/>
            <a:ext cx="5631425" cy="60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WEBSITE–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4" descr="Text, letter&#10;&#10;Description automatically generated">
            <a:extLst>
              <a:ext uri="{FF2B5EF4-FFF2-40B4-BE49-F238E27FC236}">
                <a16:creationId xmlns:a16="http://schemas.microsoft.com/office/drawing/2014/main" id="{3DACD7BE-EE1A-8C13-4473-6E0C7344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833168"/>
            <a:ext cx="5656005" cy="593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EC95A-769E-353E-D7CA-17584BDF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80" y="3508333"/>
            <a:ext cx="5466051" cy="31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WEBSITE–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4" descr="Text, letter&#10;&#10;Description automatically generated">
            <a:extLst>
              <a:ext uri="{FF2B5EF4-FFF2-40B4-BE49-F238E27FC236}">
                <a16:creationId xmlns:a16="http://schemas.microsoft.com/office/drawing/2014/main" id="{857801EA-B04F-041D-FEEB-891E4BEA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710319"/>
            <a:ext cx="5767934" cy="615195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96975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B7BE7-CF42-017D-090F-A3AD315C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L'Atelier de coiffure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53FA4-EFB3-1DDA-BB51-69882B961BFD}"/>
              </a:ext>
            </a:extLst>
          </p:cNvPr>
          <p:cNvSpPr txBox="1"/>
          <p:nvPr/>
        </p:nvSpPr>
        <p:spPr>
          <a:xfrm>
            <a:off x="883558" y="2470248"/>
            <a:ext cx="4783128" cy="35362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 err="1"/>
              <a:t>Livrable</a:t>
            </a:r>
            <a:r>
              <a:rPr lang="en-US" sz="2400" b="1" i="1" dirty="0"/>
              <a:t> 6 : 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/>
              <a:t>Prototype du site internet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i="1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>
                <a:cs typeface="Calibri"/>
              </a:rPr>
              <a:t> </a:t>
            </a:r>
            <a:r>
              <a:rPr lang="en-US" sz="2400" b="1" i="1" dirty="0" err="1">
                <a:cs typeface="Calibri"/>
              </a:rPr>
              <a:t>Éditeur</a:t>
            </a:r>
            <a:r>
              <a:rPr lang="en-US" sz="2400" b="1" i="1" dirty="0">
                <a:cs typeface="Calibri"/>
              </a:rPr>
              <a:t> : Visual Studio Code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 err="1">
                <a:cs typeface="Calibri"/>
              </a:rPr>
              <a:t>Langages</a:t>
            </a:r>
            <a:r>
              <a:rPr lang="en-US" sz="2400" b="1" i="1" dirty="0">
                <a:cs typeface="Calibri"/>
              </a:rPr>
              <a:t> : HTML, JavaScript</a:t>
            </a:r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6" name="Graphic 35" descr="Storyboard">
            <a:extLst>
              <a:ext uri="{FF2B5EF4-FFF2-40B4-BE49-F238E27FC236}">
                <a16:creationId xmlns:a16="http://schemas.microsoft.com/office/drawing/2014/main" id="{87DF66B6-6609-989E-4132-52ED48C3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pic>
        <p:nvPicPr>
          <p:cNvPr id="4" name="Graphic 1" descr="Scissors outline">
            <a:extLst>
              <a:ext uri="{FF2B5EF4-FFF2-40B4-BE49-F238E27FC236}">
                <a16:creationId xmlns:a16="http://schemas.microsoft.com/office/drawing/2014/main" id="{1751C2A4-EC04-0E09-9026-4A81F5879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8872" y="141514"/>
            <a:ext cx="873579" cy="819151"/>
          </a:xfrm>
          <a:prstGeom prst="rect">
            <a:avLst/>
          </a:prstGeom>
        </p:spPr>
      </p:pic>
      <p:pic>
        <p:nvPicPr>
          <p:cNvPr id="5" name="Graphic 1" descr="Scissors outline">
            <a:extLst>
              <a:ext uri="{FF2B5EF4-FFF2-40B4-BE49-F238E27FC236}">
                <a16:creationId xmlns:a16="http://schemas.microsoft.com/office/drawing/2014/main" id="{1751C2A4-EC04-0E09-9026-4A81F5879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819" y="5985782"/>
            <a:ext cx="805543" cy="7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5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6296-2BEE-34AC-9E23-B604B97D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274320"/>
            <a:ext cx="10805160" cy="1541145"/>
          </a:xfrm>
        </p:spPr>
        <p:txBody>
          <a:bodyPr>
            <a:normAutofit/>
          </a:bodyPr>
          <a:lstStyle/>
          <a:p>
            <a:r>
              <a:rPr lang="en-US" sz="4800" b="1" i="1" u="sng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OBJECTIFS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47776A-0374-FA6C-4DBC-97C74A534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211239"/>
              </p:ext>
            </p:extLst>
          </p:nvPr>
        </p:nvGraphicFramePr>
        <p:xfrm>
          <a:off x="166688" y="866775"/>
          <a:ext cx="11858624" cy="59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0C8182-2B64-F88C-30D4-6EE2FE7BC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3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ECF3F6A-1609-EFDB-DEBE-83B89AE44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76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55FBEC6-1DF7-E8D4-EC97-0690B7ACF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3" y="4010025"/>
            <a:ext cx="1081088" cy="857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371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E9DB5E7-AA39-9221-9FB7-40B660096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43903" b="-4"/>
          <a:stretch/>
        </p:blipFill>
        <p:spPr bwMode="auto">
          <a:xfrm>
            <a:off x="-87788" y="1143194"/>
            <a:ext cx="4918982" cy="5120971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D827E7-0440-76B7-D392-17D90CE2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77" y="3429000"/>
            <a:ext cx="6283841" cy="3428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AA0ABD-B283-98A3-8B83-90F4FD92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51" y="-71989"/>
            <a:ext cx="6526925" cy="35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83578-0285-6F2D-BE2E-97448811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94" y="-129882"/>
            <a:ext cx="6724009" cy="3768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1A3B9-1A1C-3208-9FB6-791810E4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17" y="3302000"/>
            <a:ext cx="6420427" cy="3556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B79FF-CE04-D07E-166F-F2393F38E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r="40616"/>
          <a:stretch/>
        </p:blipFill>
        <p:spPr bwMode="auto">
          <a:xfrm>
            <a:off x="35361" y="998876"/>
            <a:ext cx="4862035" cy="5281612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1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082"/>
            <a:ext cx="11548533" cy="1541554"/>
          </a:xfrm>
        </p:spPr>
        <p:txBody>
          <a:bodyPr>
            <a:normAutofit/>
          </a:bodyPr>
          <a:lstStyle/>
          <a:p>
            <a:pPr algn="ctr"/>
            <a:r>
              <a:rPr lang="en-US" sz="3600" b="1" i="1"/>
              <a:t>Maquette DESKTOP – vision </a:t>
            </a:r>
            <a:r>
              <a:rPr lang="en-US" sz="3600" b="1" i="1" err="1"/>
              <a:t>Employé</a:t>
            </a:r>
            <a:endParaRPr lang="en-US" sz="3600" b="1" i="1">
              <a:cs typeface="Calibri Light" panose="020F03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D65ADE-513C-7326-6332-D35A773E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952"/>
            <a:ext cx="5381298" cy="3186843"/>
          </a:xfrm>
          <a:prstGeom prst="rect">
            <a:avLst/>
          </a:prstGeom>
        </p:spPr>
      </p:pic>
      <p:pic>
        <p:nvPicPr>
          <p:cNvPr id="20" name="Content Placeholder 19" descr="Letter&#10;&#10;Description automatically generated">
            <a:extLst>
              <a:ext uri="{FF2B5EF4-FFF2-40B4-BE49-F238E27FC236}">
                <a16:creationId xmlns:a16="http://schemas.microsoft.com/office/drawing/2014/main" id="{ADFC96B0-DC6C-6A07-F9CB-1EF4059E8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66952"/>
            <a:ext cx="6621517" cy="5801709"/>
          </a:xfrm>
        </p:spPr>
      </p:pic>
    </p:spTree>
    <p:extLst>
      <p:ext uri="{BB962C8B-B14F-4D97-AF65-F5344CB8AC3E}">
        <p14:creationId xmlns:p14="http://schemas.microsoft.com/office/powerpoint/2010/main" val="368613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082"/>
            <a:ext cx="11548533" cy="1541554"/>
          </a:xfrm>
        </p:spPr>
        <p:txBody>
          <a:bodyPr>
            <a:normAutofit/>
          </a:bodyPr>
          <a:lstStyle/>
          <a:p>
            <a:pPr algn="ctr"/>
            <a:r>
              <a:rPr lang="en-US" sz="3600" b="1" i="1"/>
              <a:t>Maquette DESKTOP – vision </a:t>
            </a:r>
            <a:r>
              <a:rPr lang="en-US" sz="3600" b="1" i="1" err="1"/>
              <a:t>Employé</a:t>
            </a:r>
            <a:endParaRPr lang="en-US" sz="3600" b="1" i="1">
              <a:cs typeface="Calibri Light" panose="020F03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A06C3-B13C-2A5F-1A64-A184A9F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483"/>
            <a:ext cx="5318232" cy="3603012"/>
          </a:xfrm>
          <a:prstGeom prst="rect">
            <a:avLst/>
          </a:prstGeom>
        </p:spPr>
      </p:pic>
      <p:pic>
        <p:nvPicPr>
          <p:cNvPr id="19" name="Picture 18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FD3F1CA-7D77-0B10-A6AA-E3B78CEB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233" y="914400"/>
            <a:ext cx="6768664" cy="58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0828"/>
            <a:ext cx="11548533" cy="2298300"/>
          </a:xfrm>
        </p:spPr>
        <p:txBody>
          <a:bodyPr>
            <a:normAutofit/>
          </a:bodyPr>
          <a:lstStyle/>
          <a:p>
            <a:pPr algn="ctr"/>
            <a:r>
              <a:rPr lang="en-US" sz="3600" b="1" i="1"/>
              <a:t>Maquette MOBILE – vision 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B9E91D-D6E9-8359-C482-E3285DF60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89" y="634298"/>
            <a:ext cx="6742018" cy="614487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1B709D1-2EAB-67FB-7978-1BC7A504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" y="3935280"/>
            <a:ext cx="4839632" cy="292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B0291-4E20-E07D-ACAD-2FBB5F92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" y="634298"/>
            <a:ext cx="5235156" cy="32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MOBILE 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6B00A-5A88-7F2E-32D6-A58E1E35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14" y="678812"/>
            <a:ext cx="6519403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66634-7481-76AE-86E9-EE86F2A4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92420"/>
            <a:ext cx="5466051" cy="31107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2098551-3ABA-C519-8039-B662ED47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9" y="3871199"/>
            <a:ext cx="4943422" cy="29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3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0DBFA-2EEB-8D6D-A861-D658E27F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7255"/>
            <a:ext cx="11548533" cy="222472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Maquette WEBSITE– vision 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 7" descr="Text, letter&#10;&#10;Description automatically generated">
            <a:extLst>
              <a:ext uri="{FF2B5EF4-FFF2-40B4-BE49-F238E27FC236}">
                <a16:creationId xmlns:a16="http://schemas.microsoft.com/office/drawing/2014/main" id="{69E5045E-9884-2F7E-317D-360F1212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543147"/>
            <a:ext cx="5751675" cy="6314853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6E65BAC8-9CB7-FCAF-BDD4-237FCF188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0995" y="945623"/>
            <a:ext cx="6511961" cy="58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0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LIVRABLE 5   Nouveau Système d’information </vt:lpstr>
      <vt:lpstr>OBJECTIFS</vt:lpstr>
      <vt:lpstr>PowerPoint Presentation</vt:lpstr>
      <vt:lpstr>PowerPoint Presentation</vt:lpstr>
      <vt:lpstr>Maquette DESKTOP – vision Employé</vt:lpstr>
      <vt:lpstr>Maquette DESKTOP – vision Employé</vt:lpstr>
      <vt:lpstr>Maquette MOBILE – vision Client</vt:lpstr>
      <vt:lpstr>Maquette MOBILE – vision Client</vt:lpstr>
      <vt:lpstr>Maquette WEBSITE– vision Client</vt:lpstr>
      <vt:lpstr>Maquette WEBSITE– vision Client</vt:lpstr>
      <vt:lpstr>Maquette WEBSITE– vision Client</vt:lpstr>
      <vt:lpstr>Maquette WEBSITE– vision Client</vt:lpstr>
      <vt:lpstr>Maquette WEBSITE– vision Client</vt:lpstr>
      <vt:lpstr>L'Atelier de coiffure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77</cp:revision>
  <dcterms:created xsi:type="dcterms:W3CDTF">2022-11-24T03:10:40Z</dcterms:created>
  <dcterms:modified xsi:type="dcterms:W3CDTF">2022-11-25T01:14:13Z</dcterms:modified>
</cp:coreProperties>
</file>